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3" r:id="rId5"/>
    <p:sldId id="257" r:id="rId6"/>
    <p:sldId id="262" r:id="rId7"/>
    <p:sldId id="259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57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44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35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9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23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79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81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40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22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76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9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4BCD-7DD1-4A2D-8FC9-C09D25097191}" type="datetimeFigureOut">
              <a:rPr lang="pl-PL" smtClean="0"/>
              <a:t>2020-03-22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124F-5496-4725-BB80-3505FCB1E3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57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-Da1zw-aG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Wetter - Wiederholung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Powrótka - Pogoda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007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3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6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7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4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666530"/>
          </a:xfrm>
        </p:spPr>
        <p:txBody>
          <a:bodyPr>
            <a:normAutofit/>
          </a:bodyPr>
          <a:lstStyle/>
          <a:p>
            <a:r>
              <a:rPr lang="pl-PL" u="sng" dirty="0" smtClean="0">
                <a:hlinkClick r:id="rId2"/>
              </a:rPr>
              <a:t>Obejrzy nagranie i baw się</a:t>
            </a:r>
            <a:r>
              <a:rPr lang="pl-PL" dirty="0" smtClean="0">
                <a:hlinkClick r:id="rId2"/>
              </a:rPr>
              <a:t/>
            </a:r>
            <a:br>
              <a:rPr lang="pl-PL" dirty="0" smtClean="0">
                <a:hlinkClick r:id="rId2"/>
              </a:rPr>
            </a:br>
            <a:r>
              <a:rPr lang="pl-PL" dirty="0">
                <a:hlinkClick r:id="rId2"/>
              </a:rPr>
              <a:t/>
            </a:r>
            <a:br>
              <a:rPr lang="pl-PL" dirty="0">
                <a:hlinkClick r:id="rId2"/>
              </a:rPr>
            </a:br>
            <a:r>
              <a:rPr lang="pl-PL" dirty="0" smtClean="0">
                <a:hlinkClick r:id="rId2"/>
              </a:rPr>
              <a:t>https://www.youtube.com/watch?v=X-Da1zw-aGk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09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5175448"/>
          </a:xfrm>
        </p:spPr>
        <p:txBody>
          <a:bodyPr>
            <a:noAutofit/>
          </a:bodyPr>
          <a:lstStyle/>
          <a:p>
            <a:r>
              <a:rPr lang="pl-PL" sz="3600" dirty="0" smtClean="0"/>
              <a:t>1. Odsłuchaj nazwy obrazków przedstawiających elementy pogody – </a:t>
            </a:r>
            <a:br>
              <a:rPr lang="pl-PL" sz="3600" dirty="0" smtClean="0"/>
            </a:br>
            <a:r>
              <a:rPr lang="pl-PL" sz="3600" dirty="0" smtClean="0"/>
              <a:t>(z czwatrku)</a:t>
            </a:r>
            <a:br>
              <a:rPr lang="pl-PL" sz="3600" dirty="0" smtClean="0"/>
            </a:br>
            <a:r>
              <a:rPr lang="pl-PL" sz="3600" dirty="0" smtClean="0"/>
              <a:t>powtórz je 2 razy – staraj się zapamiętać</a:t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2. Za chwilę zobaczysz rysunki wszystkich elementów pogody – zapamiętaj je. Na kolejnych slajdach będzie brakowało jakiegoś obrazka – powiedź jakiego</a:t>
            </a:r>
            <a:br>
              <a:rPr lang="pl-PL" sz="3600" dirty="0" smtClean="0"/>
            </a:br>
            <a:r>
              <a:rPr lang="pl-PL" sz="3600" dirty="0" smtClean="0"/>
              <a:t> (jeśli nie pamiętasz nazwy niemieckiej powiedź po polsku, a następnie odsłuchaj po niemiecku i powtórz)</a:t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47359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Merke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Zapamiętaj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79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3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Was fehlt?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Czego brakuje?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283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" y="2103867"/>
            <a:ext cx="2379117" cy="17903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7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156480" cy="162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1634"/>
            <a:ext cx="2228487" cy="1677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43926"/>
            <a:ext cx="2524040" cy="1930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5"/>
            <a:ext cx="2698531" cy="1989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1" y="2874074"/>
            <a:ext cx="2372504" cy="1753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2" y="3750694"/>
            <a:ext cx="2054271" cy="2833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92" y="4741308"/>
            <a:ext cx="2382007" cy="18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1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Wetter - Wiederholung</vt:lpstr>
      <vt:lpstr>Obejrzy nagranie i baw się  https://www.youtube.com/watch?v=X-Da1zw-aGk</vt:lpstr>
      <vt:lpstr>1. Odsłuchaj nazwy obrazków przedstawiających elementy pogody –  (z czwatrku) powtórz je 2 razy – staraj się zapamiętać  2. Za chwilę zobaczysz rysunki wszystkich elementów pogody – zapamiętaj je. Na kolejnych slajdach będzie brakowało jakiegoś obrazka – powiedź jakiego  (jeśli nie pamiętasz nazwy niemieckiej powiedź po polsku, a następnie odsłuchaj po niemiecku i powtórz) </vt:lpstr>
      <vt:lpstr>Merke </vt:lpstr>
      <vt:lpstr>PowerPoint Presentation</vt:lpstr>
      <vt:lpstr>Was fehlt?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Wetter - Wiederholung</dc:title>
  <dc:creator>User</dc:creator>
  <cp:lastModifiedBy>User</cp:lastModifiedBy>
  <cp:revision>5</cp:revision>
  <dcterms:created xsi:type="dcterms:W3CDTF">2020-03-22T13:06:45Z</dcterms:created>
  <dcterms:modified xsi:type="dcterms:W3CDTF">2020-03-22T13:33:49Z</dcterms:modified>
</cp:coreProperties>
</file>